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715000" type="screen16x1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654" y="-24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7320-05C6-4E3E-9F9D-71CCEB544A29}" type="datetimeFigureOut">
              <a:rPr lang="ko-KR" altLang="en-US" smtClean="0"/>
              <a:t>2013-06-19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9913-9175-4D1B-84F3-1F7C63414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02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7320-05C6-4E3E-9F9D-71CCEB544A29}" type="datetimeFigureOut">
              <a:rPr lang="ko-KR" altLang="en-US" smtClean="0"/>
              <a:t>2013-06-19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9913-9175-4D1B-84F3-1F7C63414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6511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7320-05C6-4E3E-9F9D-71CCEB544A29}" type="datetimeFigureOut">
              <a:rPr lang="ko-KR" altLang="en-US" smtClean="0"/>
              <a:t>2013-06-19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9913-9175-4D1B-84F3-1F7C63414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349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7320-05C6-4E3E-9F9D-71CCEB544A29}" type="datetimeFigureOut">
              <a:rPr lang="ko-KR" altLang="en-US" smtClean="0"/>
              <a:t>2013-06-19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9913-9175-4D1B-84F3-1F7C63414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15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7320-05C6-4E3E-9F9D-71CCEB544A29}" type="datetimeFigureOut">
              <a:rPr lang="ko-KR" altLang="en-US" smtClean="0"/>
              <a:t>2013-06-19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9913-9175-4D1B-84F3-1F7C63414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194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7320-05C6-4E3E-9F9D-71CCEB544A29}" type="datetimeFigureOut">
              <a:rPr lang="ko-KR" altLang="en-US" smtClean="0"/>
              <a:t>2013-06-19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9913-9175-4D1B-84F3-1F7C63414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990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7320-05C6-4E3E-9F9D-71CCEB544A29}" type="datetimeFigureOut">
              <a:rPr lang="ko-KR" altLang="en-US" smtClean="0"/>
              <a:t>2013-06-19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9913-9175-4D1B-84F3-1F7C63414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684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7320-05C6-4E3E-9F9D-71CCEB544A29}" type="datetimeFigureOut">
              <a:rPr lang="ko-KR" altLang="en-US" smtClean="0"/>
              <a:t>2013-06-19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9913-9175-4D1B-84F3-1F7C63414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405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7320-05C6-4E3E-9F9D-71CCEB544A29}" type="datetimeFigureOut">
              <a:rPr lang="ko-KR" altLang="en-US" smtClean="0"/>
              <a:t>2013-06-19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9913-9175-4D1B-84F3-1F7C63414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7300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7320-05C6-4E3E-9F9D-71CCEB544A29}" type="datetimeFigureOut">
              <a:rPr lang="ko-KR" altLang="en-US" smtClean="0"/>
              <a:t>2013-06-19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9913-9175-4D1B-84F3-1F7C63414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3024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7320-05C6-4E3E-9F9D-71CCEB544A29}" type="datetimeFigureOut">
              <a:rPr lang="ko-KR" altLang="en-US" smtClean="0"/>
              <a:t>2013-06-19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9913-9175-4D1B-84F3-1F7C63414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871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47320-05C6-4E3E-9F9D-71CCEB544A29}" type="datetimeFigureOut">
              <a:rPr lang="ko-KR" altLang="en-US" smtClean="0"/>
              <a:t>2013-06-19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C9913-9175-4D1B-84F3-1F7C63414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51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630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108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9050"/>
            <a:ext cx="91630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854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15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420" y="0"/>
            <a:ext cx="9191625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99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4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67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9050"/>
            <a:ext cx="91630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635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1625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003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921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611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91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1625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02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202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531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92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221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795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63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On-screen Show (16:10)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랭보</dc:creator>
  <cp:lastModifiedBy>랭보</cp:lastModifiedBy>
  <cp:revision>1</cp:revision>
  <dcterms:created xsi:type="dcterms:W3CDTF">2013-06-18T18:24:43Z</dcterms:created>
  <dcterms:modified xsi:type="dcterms:W3CDTF">2013-06-18T18:31:19Z</dcterms:modified>
</cp:coreProperties>
</file>