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2CEC1-F274-4F2C-B77B-F0387858B692}" type="datetimeFigureOut">
              <a:rPr lang="ko-KR" altLang="en-US" smtClean="0"/>
              <a:t>2012-06-13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D9D85-D3DA-4442-9695-F933684386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0"/>
            <a:ext cx="91535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0"/>
            <a:ext cx="91535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0"/>
            <a:ext cx="91535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화면 슬라이드 쇼(4:3)</PresentationFormat>
  <Paragraphs>0</Paragraphs>
  <Slides>38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3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</cp:revision>
  <dcterms:created xsi:type="dcterms:W3CDTF">2012-06-13T00:32:28Z</dcterms:created>
  <dcterms:modified xsi:type="dcterms:W3CDTF">2012-06-13T00:38:25Z</dcterms:modified>
</cp:coreProperties>
</file>