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5" r:id="rId3"/>
    <p:sldId id="276" r:id="rId4"/>
    <p:sldId id="279" r:id="rId5"/>
    <p:sldId id="280" r:id="rId6"/>
    <p:sldId id="281" r:id="rId7"/>
    <p:sldId id="282" r:id="rId8"/>
    <p:sldId id="289" r:id="rId9"/>
    <p:sldId id="290" r:id="rId10"/>
    <p:sldId id="292" r:id="rId11"/>
    <p:sldId id="293" r:id="rId12"/>
    <p:sldId id="298" r:id="rId13"/>
    <p:sldId id="372" r:id="rId14"/>
    <p:sldId id="299" r:id="rId15"/>
    <p:sldId id="373" r:id="rId16"/>
    <p:sldId id="374" r:id="rId17"/>
    <p:sldId id="375" r:id="rId18"/>
    <p:sldId id="376" r:id="rId19"/>
    <p:sldId id="300" r:id="rId20"/>
    <p:sldId id="360" r:id="rId21"/>
  </p:sldIdLst>
  <p:sldSz cx="13004800" cy="9753600"/>
  <p:notesSz cx="6858000" cy="9144000"/>
  <p:defaultTextStyle>
    <a:defPPr>
      <a:defRPr lang="ko-KR"/>
    </a:defPPr>
    <a:lvl1pPr marL="0" algn="l" defTabSz="1300460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0230" algn="l" defTabSz="1300460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0460" algn="l" defTabSz="1300460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0690" algn="l" defTabSz="1300460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00919" algn="l" defTabSz="1300460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51149" algn="l" defTabSz="1300460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01379" algn="l" defTabSz="1300460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51609" algn="l" defTabSz="1300460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01839" algn="l" defTabSz="1300460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306" autoAdjust="0"/>
    <p:restoredTop sz="94660"/>
  </p:normalViewPr>
  <p:slideViewPr>
    <p:cSldViewPr>
      <p:cViewPr>
        <p:scale>
          <a:sx n="60" d="100"/>
          <a:sy n="60" d="100"/>
        </p:scale>
        <p:origin x="-714" y="7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EFDF-9A8B-4D3C-9AF3-0E3AF4AEAD58}" type="datetimeFigureOut">
              <a:rPr lang="ko-KR" altLang="en-US" smtClean="0"/>
              <a:pPr/>
              <a:t>2011-12-27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27A35-B749-452F-986C-3B8A32C457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EFDF-9A8B-4D3C-9AF3-0E3AF4AEAD58}" type="datetimeFigureOut">
              <a:rPr lang="ko-KR" altLang="en-US" smtClean="0"/>
              <a:pPr/>
              <a:t>2011-12-27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27A35-B749-452F-986C-3B8A32C457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27290" y="6267592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27290" y="4133993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EFDF-9A8B-4D3C-9AF3-0E3AF4AEAD58}" type="datetimeFigureOut">
              <a:rPr lang="ko-KR" altLang="en-US" smtClean="0"/>
              <a:pPr/>
              <a:t>2011-12-27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27A35-B749-452F-986C-3B8A32C457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25689" y="3237654"/>
            <a:ext cx="8213796" cy="9153031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9356232" y="3237654"/>
            <a:ext cx="8213796" cy="9153031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EFDF-9A8B-4D3C-9AF3-0E3AF4AEAD58}" type="datetimeFigureOut">
              <a:rPr lang="ko-KR" altLang="en-US" smtClean="0"/>
              <a:pPr/>
              <a:t>2011-12-27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27A35-B749-452F-986C-3B8A32C457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606259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606259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EFDF-9A8B-4D3C-9AF3-0E3AF4AEAD58}" type="datetimeFigureOut">
              <a:rPr lang="ko-KR" altLang="en-US" smtClean="0"/>
              <a:pPr/>
              <a:t>2011-12-27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27A35-B749-452F-986C-3B8A32C457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EFDF-9A8B-4D3C-9AF3-0E3AF4AEAD58}" type="datetimeFigureOut">
              <a:rPr lang="ko-KR" altLang="en-US" smtClean="0"/>
              <a:pPr/>
              <a:t>2011-12-27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27A35-B749-452F-986C-3B8A32C457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EFDF-9A8B-4D3C-9AF3-0E3AF4AEAD58}" type="datetimeFigureOut">
              <a:rPr lang="ko-KR" altLang="en-US" smtClean="0"/>
              <a:pPr/>
              <a:t>2011-12-27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27A35-B749-452F-986C-3B8A32C457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0241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84516" y="388339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50241" y="2041032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EFDF-9A8B-4D3C-9AF3-0E3AF4AEAD58}" type="datetimeFigureOut">
              <a:rPr lang="ko-KR" altLang="en-US" smtClean="0"/>
              <a:pPr/>
              <a:t>2011-12-27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27A35-B749-452F-986C-3B8A32C457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EFDF-9A8B-4D3C-9AF3-0E3AF4AEAD58}" type="datetimeFigureOut">
              <a:rPr lang="ko-KR" altLang="en-US" smtClean="0"/>
              <a:pPr/>
              <a:t>2011-12-27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27A35-B749-452F-986C-3B8A32C457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EFDF-9A8B-4D3C-9AF3-0E3AF4AEAD58}" type="datetimeFigureOut">
              <a:rPr lang="ko-KR" altLang="en-US" smtClean="0"/>
              <a:pPr/>
              <a:t>2011-12-27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27A35-B749-452F-986C-3B8A32C457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3408943" y="555414"/>
            <a:ext cx="4161084" cy="1183527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25689" y="555414"/>
            <a:ext cx="12266507" cy="1183527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EFDF-9A8B-4D3C-9AF3-0E3AF4AEAD58}" type="datetimeFigureOut">
              <a:rPr lang="ko-KR" altLang="en-US" smtClean="0"/>
              <a:pPr/>
              <a:t>2011-12-27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27A35-B749-452F-986C-3B8A32C457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7EFDF-9A8B-4D3C-9AF3-0E3AF4AEAD58}" type="datetimeFigureOut">
              <a:rPr lang="ko-KR" altLang="en-US" smtClean="0"/>
              <a:pPr/>
              <a:t>2011-12-27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27A35-B749-452F-986C-3B8A32C457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1300460" rtl="0" eaLnBrk="1" latinLnBrk="1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672" indent="-487672" algn="l" defTabSz="1300460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623" indent="-406394" algn="l" defTabSz="1300460" rtl="0" eaLnBrk="1" latinLnBrk="1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300460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-4763"/>
            <a:ext cx="13011150" cy="9763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6" name="Picture 6" descr="C:\Documents and Settings\최석규\My Documents\네이트온 받은 파일\[논문]그림\한국의간판공해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1804966"/>
            <a:ext cx="8128000" cy="5384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6" name="Picture 2" descr="C:\Documents and Settings\최석규\My Documents\네이트온 받은 파일\[논문]그림\한국의획일적인간판정비사업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1804966"/>
            <a:ext cx="8128000" cy="5384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418" name="Picture 2" descr="C:\Documents and Settings\최석규\My Documents\네이트온 받은 파일\[논문]그림\영국의나무패널간판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5700" y="1804966"/>
            <a:ext cx="8153400" cy="540543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395" name="Picture 3" descr="C:\Documents and Settings\최석규\My Documents\네이트온 받은 파일\[논문]그림\일본의간판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9350" y="1804966"/>
            <a:ext cx="8164513" cy="54133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2" name="Picture 2" descr="C:\Documents and Settings\최석규\My Documents\네이트온 받은 파일\[논문]그림\독일의소형간판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68563" y="1804966"/>
            <a:ext cx="8067675" cy="540543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0" name="Picture 2" descr="C:\Documents and Settings\최석규\My Documents\네이트온 받은 파일\[논문]그림\프랑스의스타벅스간판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12" y="1804966"/>
            <a:ext cx="3579813" cy="540226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7" name="Picture 3" descr="C:\Documents and Settings\최석규\My Documents\네이트온 받은 파일\[논문]그림\미국의간판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12" y="1804966"/>
            <a:ext cx="3578225" cy="539273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97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-4763"/>
            <a:ext cx="13011150" cy="9763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0</Words>
  <Application>Microsoft Office PowerPoint</Application>
  <PresentationFormat>사용자 지정</PresentationFormat>
  <Paragraphs>0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최석규</dc:creator>
  <cp:lastModifiedBy>최석규</cp:lastModifiedBy>
  <cp:revision>87</cp:revision>
  <dcterms:created xsi:type="dcterms:W3CDTF">2011-11-29T13:38:04Z</dcterms:created>
  <dcterms:modified xsi:type="dcterms:W3CDTF">2011-12-27T07:43:39Z</dcterms:modified>
</cp:coreProperties>
</file>